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48"/>
  </p:normalViewPr>
  <p:slideViewPr>
    <p:cSldViewPr snapToGrid="0">
      <p:cViewPr varScale="1">
        <p:scale>
          <a:sx n="117" d="100"/>
          <a:sy n="117" d="100"/>
        </p:scale>
        <p:origin x="6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7CE59-43AE-E107-33DD-F6311C7D5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03ECE-4D37-3ACE-F408-D3538B6C7E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CE12F-6BB1-E03C-D9EC-F5A9C3F6E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32D2-E2F2-7A39-DEF9-38A4358A0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753D9-1522-A560-C402-B8C2E8B8F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0348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E4B14-D37E-93F8-7668-20BB6D6F1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7750F5-6B88-E975-C4F8-D81FD3FF1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0CD27-D82F-8416-0652-91AA57827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BE113-5784-B697-D9AE-FE5DA41B8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7B1C6-DBD1-7CA1-AF88-99A1A5FC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69798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AFD797-ED1C-806C-B633-CFB132A65E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5AE2BC-42D2-BE2A-A2AF-E7422568F5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2B91C-6256-7276-6D19-AA34A2597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EE0CA-E8DC-D012-9825-5E10BBB5D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B7A30-3166-3644-6380-952BE025F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86699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33F25-8B1D-AE71-8B15-3E6E4F54D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6060F-782A-BC1F-A631-8332A1C71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234B2-7258-17CD-779E-3ADB8571A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98155-F7D5-B45C-167A-0EE43863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D8012-2F79-E52D-3A0D-D5E863F7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12031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089B0-D2C7-F581-B71B-9C4A1C6ED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63793-A1F4-5A12-9A3E-B35401182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F01EF-7374-3824-E3C8-98A888137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BFE86E-2CAC-AD5E-7314-B5294112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93993-7B58-492B-32D8-D14FEDEB7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347205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93660-16FC-591D-32F9-D7799DD5A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A311D-37CD-8697-89D7-8A24CB725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8F462-6126-E8F0-EED9-EBDFED24ED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8F213-5C0A-C1BB-8F66-F526B508C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84EF46-51B2-6C71-1A95-963E8ABE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BE270-9AEE-8C60-8EEC-1ECC227E1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80128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B0A5A-F8E1-3749-419F-FBA7FDC78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85644-B0DA-F7F3-ABC6-89D6DC796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D46AE3-B3E8-B8AC-C546-FC0FB7809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3627F-78A0-2701-BBFB-C79B47215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623A46-7609-CF9C-AA42-0808E1E099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04F6C-C41A-8E2A-2A1F-7795F1E59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D600C6-9AEB-A8F0-BD43-65273ACC6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E4C6B1-6FA1-7354-988D-B0A32DCCC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07926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CE8EE-C998-2FF1-B550-2E4196F24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D3EED-2664-9076-B6D0-6BD459336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81F12-BFBD-4C81-1B7F-CA002A33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77D45-88A7-09C1-8D00-CFAB139F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715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E40E0F-EA5D-A8CC-2FAF-5DF8A7CBD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882E10-B378-EE55-95D3-CC8A79584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77EC20-901B-80D3-67E7-3365D57A2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20786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2341C-AAA7-68DD-171E-E7A1AA352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09B2D-93A6-4C9C-03E6-98FB960D4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7BA4B-D824-7ACF-AFF0-44BBB1ED2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78DEE-D134-6A3F-22B6-850DE57A9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2F2665-4344-CC1A-112A-CCF79BC70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F6E6A-489E-2875-39BD-35EDB99D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59284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6A319-4E92-33E3-5360-07B2CF011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482AB-FABA-3A2F-8F3A-50142EA4C8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CA1CC-6185-EA15-8CEF-9DE6C26551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D49D6C-4B78-0652-7AC7-7C2224726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58403-20B3-977B-A8F2-64789857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01DEB-7C20-9401-3461-D25595783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76942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667926-14C9-2D05-4A45-A0C6DC472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DE994-7458-F51A-4B0D-BF0FF90FE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BCC38-C3FC-080D-F17D-1370608F9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17405-3598-724A-A9B0-662F5A144D33}" type="datetimeFigureOut">
              <a:rPr lang="en-TR" smtClean="0"/>
              <a:t>27.03.2023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BF8AD-BC55-9669-448B-43491CE29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5D033-4E9B-2B81-33FE-FBE38F8C9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3D33-D467-424F-8AAF-127F0D871534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88105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1BDC78-2BCD-F09C-36B0-1E97B10C1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27"/>
          <a:stretch/>
        </p:blipFill>
        <p:spPr>
          <a:xfrm>
            <a:off x="1206856" y="961570"/>
            <a:ext cx="3359018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E9D9EE-43E4-5B07-4658-D495E4643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965" y="961570"/>
            <a:ext cx="3346326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1B3E34-3EBD-1E62-EE30-16A95BCA0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574" y="4004128"/>
            <a:ext cx="2960717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D38AB7-7815-0881-63EC-57F303E9AA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681" y="4004128"/>
            <a:ext cx="288319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80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Tandac Furkan Guclu</dc:creator>
  <cp:lastModifiedBy>Tandac Furkan Guclu</cp:lastModifiedBy>
  <cp:revision>1</cp:revision>
  <dcterms:created xsi:type="dcterms:W3CDTF">2023-03-27T11:09:38Z</dcterms:created>
  <dcterms:modified xsi:type="dcterms:W3CDTF">2023-03-27T11:12:48Z</dcterms:modified>
</cp:coreProperties>
</file>